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1" r:id="rId2"/>
    <p:sldId id="256" r:id="rId3"/>
    <p:sldId id="257" r:id="rId4"/>
    <p:sldId id="258" r:id="rId5"/>
    <p:sldId id="259" r:id="rId6"/>
    <p:sldId id="261" r:id="rId7"/>
    <p:sldId id="262" r:id="rId8"/>
    <p:sldId id="263" r:id="rId9"/>
    <p:sldId id="264" r:id="rId10"/>
    <p:sldId id="275" r:id="rId11"/>
    <p:sldId id="276" r:id="rId12"/>
    <p:sldId id="265" r:id="rId13"/>
    <p:sldId id="267" r:id="rId14"/>
    <p:sldId id="268" r:id="rId15"/>
    <p:sldId id="274" r:id="rId16"/>
    <p:sldId id="269" r:id="rId17"/>
    <p:sldId id="266" r:id="rId18"/>
    <p:sldId id="270" r:id="rId19"/>
    <p:sldId id="272" r:id="rId20"/>
    <p:sldId id="271" r:id="rId21"/>
    <p:sldId id="277" r:id="rId22"/>
    <p:sldId id="278" r:id="rId23"/>
    <p:sldId id="280" r:id="rId24"/>
    <p:sldId id="279" r:id="rId25"/>
    <p:sldId id="27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snapToGrid="0">
      <p:cViewPr varScale="1">
        <p:scale>
          <a:sx n="35" d="100"/>
          <a:sy n="35" d="100"/>
        </p:scale>
        <p:origin x="1018"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C30C7-EB5B-4453-B5A2-41CA116F2849}" type="datetimeFigureOut">
              <a:rPr lang="zh-CN" altLang="en-US" smtClean="0"/>
              <a:t>2020/9/30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B3235-9F37-48C2-8D9F-4F0860BBE4DE}" type="slidenum">
              <a:rPr lang="zh-CN" altLang="en-US" smtClean="0"/>
              <a:t>‹#›</a:t>
            </a:fld>
            <a:endParaRPr lang="zh-CN" altLang="en-US"/>
          </a:p>
        </p:txBody>
      </p:sp>
    </p:spTree>
    <p:extLst>
      <p:ext uri="{BB962C8B-B14F-4D97-AF65-F5344CB8AC3E}">
        <p14:creationId xmlns:p14="http://schemas.microsoft.com/office/powerpoint/2010/main" val="151447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2</a:t>
            </a:fld>
            <a:endParaRPr lang="zh-CN" altLang="en-US"/>
          </a:p>
        </p:txBody>
      </p:sp>
    </p:spTree>
    <p:extLst>
      <p:ext uri="{BB962C8B-B14F-4D97-AF65-F5344CB8AC3E}">
        <p14:creationId xmlns:p14="http://schemas.microsoft.com/office/powerpoint/2010/main" val="4097485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最后得出结论</a:t>
            </a:r>
            <a:r>
              <a:rPr lang="en-US" altLang="zh-CN" dirty="0"/>
              <a:t>F=</a:t>
            </a:r>
            <a:r>
              <a:rPr lang="en-US" altLang="zh-CN" dirty="0" err="1"/>
              <a:t>kma</a:t>
            </a:r>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12</a:t>
            </a:fld>
            <a:endParaRPr lang="zh-CN" altLang="en-US"/>
          </a:p>
        </p:txBody>
      </p:sp>
    </p:spTree>
    <p:extLst>
      <p:ext uri="{BB962C8B-B14F-4D97-AF65-F5344CB8AC3E}">
        <p14:creationId xmlns:p14="http://schemas.microsoft.com/office/powerpoint/2010/main" val="123914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探究作用力反作用力的关系，两个弹簧测力计一个挂墙上一个用手拉，发现两个弹簧测力计测的数值相等</a:t>
            </a:r>
          </a:p>
        </p:txBody>
      </p:sp>
      <p:sp>
        <p:nvSpPr>
          <p:cNvPr id="4" name="灯片编号占位符 3"/>
          <p:cNvSpPr>
            <a:spLocks noGrp="1"/>
          </p:cNvSpPr>
          <p:nvPr>
            <p:ph type="sldNum" sz="quarter" idx="5"/>
          </p:nvPr>
        </p:nvSpPr>
        <p:spPr/>
        <p:txBody>
          <a:bodyPr/>
          <a:lstStyle/>
          <a:p>
            <a:fld id="{D36B3235-9F37-48C2-8D9F-4F0860BBE4DE}" type="slidenum">
              <a:rPr lang="zh-CN" altLang="en-US" smtClean="0"/>
              <a:t>15</a:t>
            </a:fld>
            <a:endParaRPr lang="zh-CN" altLang="en-US"/>
          </a:p>
        </p:txBody>
      </p:sp>
    </p:spTree>
    <p:extLst>
      <p:ext uri="{BB962C8B-B14F-4D97-AF65-F5344CB8AC3E}">
        <p14:creationId xmlns:p14="http://schemas.microsoft.com/office/powerpoint/2010/main" val="3729686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16</a:t>
            </a:fld>
            <a:endParaRPr lang="zh-CN" altLang="en-US"/>
          </a:p>
        </p:txBody>
      </p:sp>
    </p:spTree>
    <p:extLst>
      <p:ext uri="{BB962C8B-B14F-4D97-AF65-F5344CB8AC3E}">
        <p14:creationId xmlns:p14="http://schemas.microsoft.com/office/powerpoint/2010/main" val="515808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Crash course</a:t>
            </a:r>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18</a:t>
            </a:fld>
            <a:endParaRPr lang="zh-CN" altLang="en-US"/>
          </a:p>
        </p:txBody>
      </p:sp>
    </p:spTree>
    <p:extLst>
      <p:ext uri="{BB962C8B-B14F-4D97-AF65-F5344CB8AC3E}">
        <p14:creationId xmlns:p14="http://schemas.microsoft.com/office/powerpoint/2010/main" val="105583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英国皇家学会主席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一位英国数学家、物理学家、天文学家、神学家和作家，他被公认为有史以来最有影响力的科学家之一和科学革命的关键人物。 </a:t>
            </a:r>
            <a:r>
              <a:rPr lang="en-US" altLang="zh-CN" sz="1200" b="0" i="0" kern="1200" dirty="0">
                <a:solidFill>
                  <a:schemeClr val="tx1"/>
                </a:solidFill>
                <a:effectLst/>
                <a:latin typeface="+mn-lt"/>
                <a:ea typeface="+mn-ea"/>
                <a:cs typeface="+mn-cs"/>
              </a:rPr>
              <a:t>1687</a:t>
            </a:r>
            <a:r>
              <a:rPr lang="zh-CN" altLang="en-US" sz="1200" b="0" i="0" kern="1200" dirty="0">
                <a:solidFill>
                  <a:schemeClr val="tx1"/>
                </a:solidFill>
                <a:effectLst/>
                <a:latin typeface="+mn-lt"/>
                <a:ea typeface="+mn-ea"/>
                <a:cs typeface="+mn-cs"/>
              </a:rPr>
              <a:t>年，他首次出版了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自然哲学的数学原理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一书，奠定了自然哲学的数学原理经典力学的基础。</a:t>
            </a:r>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3</a:t>
            </a:fld>
            <a:endParaRPr lang="zh-CN" altLang="en-US"/>
          </a:p>
        </p:txBody>
      </p:sp>
    </p:spTree>
    <p:extLst>
      <p:ext uri="{BB962C8B-B14F-4D97-AF65-F5344CB8AC3E}">
        <p14:creationId xmlns:p14="http://schemas.microsoft.com/office/powerpoint/2010/main" val="143075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自然哲学的数学原理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拉丁版封面</a:t>
            </a:r>
            <a:r>
              <a:rPr lang="en-US" altLang="zh-CN" sz="1200" b="0" i="0" kern="1200" dirty="0">
                <a:solidFill>
                  <a:schemeClr val="tx1"/>
                </a:solidFill>
                <a:effectLst/>
                <a:latin typeface="+mn-lt"/>
                <a:ea typeface="+mn-ea"/>
                <a:cs typeface="+mn-cs"/>
              </a:rPr>
              <a:t>(1687)</a:t>
            </a:r>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4</a:t>
            </a:fld>
            <a:endParaRPr lang="zh-CN" altLang="en-US"/>
          </a:p>
        </p:txBody>
      </p:sp>
    </p:spTree>
    <p:extLst>
      <p:ext uri="{BB962C8B-B14F-4D97-AF65-F5344CB8AC3E}">
        <p14:creationId xmlns:p14="http://schemas.microsoft.com/office/powerpoint/2010/main" val="2069318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书中的第一定律</a:t>
            </a:r>
          </a:p>
        </p:txBody>
      </p:sp>
      <p:sp>
        <p:nvSpPr>
          <p:cNvPr id="4" name="灯片编号占位符 3"/>
          <p:cNvSpPr>
            <a:spLocks noGrp="1"/>
          </p:cNvSpPr>
          <p:nvPr>
            <p:ph type="sldNum" sz="quarter" idx="5"/>
          </p:nvPr>
        </p:nvSpPr>
        <p:spPr/>
        <p:txBody>
          <a:bodyPr/>
          <a:lstStyle/>
          <a:p>
            <a:fld id="{D36B3235-9F37-48C2-8D9F-4F0860BBE4DE}" type="slidenum">
              <a:rPr lang="zh-CN" altLang="en-US" smtClean="0"/>
              <a:t>5</a:t>
            </a:fld>
            <a:endParaRPr lang="zh-CN" altLang="en-US"/>
          </a:p>
        </p:txBody>
      </p:sp>
    </p:spTree>
    <p:extLst>
      <p:ext uri="{BB962C8B-B14F-4D97-AF65-F5344CB8AC3E}">
        <p14:creationId xmlns:p14="http://schemas.microsoft.com/office/powerpoint/2010/main" val="154035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中文版</a:t>
            </a:r>
          </a:p>
        </p:txBody>
      </p:sp>
      <p:sp>
        <p:nvSpPr>
          <p:cNvPr id="4" name="灯片编号占位符 3"/>
          <p:cNvSpPr>
            <a:spLocks noGrp="1"/>
          </p:cNvSpPr>
          <p:nvPr>
            <p:ph type="sldNum" sz="quarter" idx="5"/>
          </p:nvPr>
        </p:nvSpPr>
        <p:spPr/>
        <p:txBody>
          <a:bodyPr/>
          <a:lstStyle/>
          <a:p>
            <a:fld id="{D36B3235-9F37-48C2-8D9F-4F0860BBE4DE}" type="slidenum">
              <a:rPr lang="zh-CN" altLang="en-US" smtClean="0"/>
              <a:t>6</a:t>
            </a:fld>
            <a:endParaRPr lang="zh-CN" altLang="en-US"/>
          </a:p>
        </p:txBody>
      </p:sp>
    </p:spTree>
    <p:extLst>
      <p:ext uri="{BB962C8B-B14F-4D97-AF65-F5344CB8AC3E}">
        <p14:creationId xmlns:p14="http://schemas.microsoft.com/office/powerpoint/2010/main" val="241488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高中物理必修一，又把牛顿第一定律叫做惯性定律，惯性与质量无关</a:t>
            </a:r>
          </a:p>
        </p:txBody>
      </p:sp>
      <p:sp>
        <p:nvSpPr>
          <p:cNvPr id="4" name="灯片编号占位符 3"/>
          <p:cNvSpPr>
            <a:spLocks noGrp="1"/>
          </p:cNvSpPr>
          <p:nvPr>
            <p:ph type="sldNum" sz="quarter" idx="5"/>
          </p:nvPr>
        </p:nvSpPr>
        <p:spPr/>
        <p:txBody>
          <a:bodyPr/>
          <a:lstStyle/>
          <a:p>
            <a:fld id="{D36B3235-9F37-48C2-8D9F-4F0860BBE4DE}" type="slidenum">
              <a:rPr lang="zh-CN" altLang="en-US" smtClean="0"/>
              <a:t>7</a:t>
            </a:fld>
            <a:endParaRPr lang="zh-CN" altLang="en-US"/>
          </a:p>
        </p:txBody>
      </p:sp>
    </p:spTree>
    <p:extLst>
      <p:ext uri="{BB962C8B-B14F-4D97-AF65-F5344CB8AC3E}">
        <p14:creationId xmlns:p14="http://schemas.microsoft.com/office/powerpoint/2010/main" val="148792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6B3235-9F37-48C2-8D9F-4F0860BBE4DE}" type="slidenum">
              <a:rPr lang="zh-CN" altLang="en-US" smtClean="0"/>
              <a:t>8</a:t>
            </a:fld>
            <a:endParaRPr lang="zh-CN" altLang="en-US"/>
          </a:p>
        </p:txBody>
      </p:sp>
    </p:spTree>
    <p:extLst>
      <p:ext uri="{BB962C8B-B14F-4D97-AF65-F5344CB8AC3E}">
        <p14:creationId xmlns:p14="http://schemas.microsoft.com/office/powerpoint/2010/main" val="2337389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必修一讲这里时先做了一个实验，就那个有打点计时器的小车实验，首先质量不变测加速度，发现</a:t>
            </a:r>
            <a:r>
              <a:rPr lang="en-US" altLang="zh-CN" dirty="0"/>
              <a:t>a</a:t>
            </a:r>
            <a:r>
              <a:rPr lang="zh-CN" altLang="en-US" dirty="0"/>
              <a:t>与</a:t>
            </a:r>
            <a:r>
              <a:rPr lang="en-US" altLang="zh-CN" dirty="0"/>
              <a:t>F</a:t>
            </a:r>
            <a:r>
              <a:rPr lang="zh-CN" altLang="en-US" dirty="0"/>
              <a:t>成正比</a:t>
            </a:r>
          </a:p>
        </p:txBody>
      </p:sp>
      <p:sp>
        <p:nvSpPr>
          <p:cNvPr id="4" name="灯片编号占位符 3"/>
          <p:cNvSpPr>
            <a:spLocks noGrp="1"/>
          </p:cNvSpPr>
          <p:nvPr>
            <p:ph type="sldNum" sz="quarter" idx="5"/>
          </p:nvPr>
        </p:nvSpPr>
        <p:spPr/>
        <p:txBody>
          <a:bodyPr/>
          <a:lstStyle/>
          <a:p>
            <a:fld id="{D36B3235-9F37-48C2-8D9F-4F0860BBE4DE}" type="slidenum">
              <a:rPr lang="zh-CN" altLang="en-US" smtClean="0"/>
              <a:t>10</a:t>
            </a:fld>
            <a:endParaRPr lang="zh-CN" altLang="en-US"/>
          </a:p>
        </p:txBody>
      </p:sp>
    </p:spTree>
    <p:extLst>
      <p:ext uri="{BB962C8B-B14F-4D97-AF65-F5344CB8AC3E}">
        <p14:creationId xmlns:p14="http://schemas.microsoft.com/office/powerpoint/2010/main" val="3837073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然后力不变求加速度，发现</a:t>
            </a:r>
            <a:r>
              <a:rPr lang="en-US" altLang="zh-CN" dirty="0"/>
              <a:t>a</a:t>
            </a:r>
            <a:r>
              <a:rPr lang="zh-CN" altLang="en-US" dirty="0"/>
              <a:t>与</a:t>
            </a:r>
            <a:r>
              <a:rPr lang="en-US" altLang="zh-CN" dirty="0"/>
              <a:t>m</a:t>
            </a:r>
            <a:r>
              <a:rPr lang="zh-CN" altLang="en-US" dirty="0"/>
              <a:t>成反比</a:t>
            </a:r>
          </a:p>
        </p:txBody>
      </p:sp>
      <p:sp>
        <p:nvSpPr>
          <p:cNvPr id="4" name="灯片编号占位符 3"/>
          <p:cNvSpPr>
            <a:spLocks noGrp="1"/>
          </p:cNvSpPr>
          <p:nvPr>
            <p:ph type="sldNum" sz="quarter" idx="5"/>
          </p:nvPr>
        </p:nvSpPr>
        <p:spPr/>
        <p:txBody>
          <a:bodyPr/>
          <a:lstStyle/>
          <a:p>
            <a:fld id="{D36B3235-9F37-48C2-8D9F-4F0860BBE4DE}" type="slidenum">
              <a:rPr lang="zh-CN" altLang="en-US" smtClean="0"/>
              <a:t>11</a:t>
            </a:fld>
            <a:endParaRPr lang="zh-CN" altLang="en-US"/>
          </a:p>
        </p:txBody>
      </p:sp>
    </p:spTree>
    <p:extLst>
      <p:ext uri="{BB962C8B-B14F-4D97-AF65-F5344CB8AC3E}">
        <p14:creationId xmlns:p14="http://schemas.microsoft.com/office/powerpoint/2010/main" val="194403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9324F-6528-43DB-8951-BDA2446109D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A15C861-EBF3-453A-A956-84792D70F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B8F056A-F915-4336-913A-B1A912D7E32F}"/>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5" name="页脚占位符 4">
            <a:extLst>
              <a:ext uri="{FF2B5EF4-FFF2-40B4-BE49-F238E27FC236}">
                <a16:creationId xmlns:a16="http://schemas.microsoft.com/office/drawing/2014/main" id="{31BAFF35-3805-4887-8CE0-0A97EEEB56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E2834-9731-4E94-AA9C-03E2C71BCBD1}"/>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234695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9D937-C78B-4390-80CB-7280BA34E85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25B10-3EDD-4538-820A-B27DEF9FA8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E9576B-B540-402D-8799-828EDECAB42F}"/>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5" name="页脚占位符 4">
            <a:extLst>
              <a:ext uri="{FF2B5EF4-FFF2-40B4-BE49-F238E27FC236}">
                <a16:creationId xmlns:a16="http://schemas.microsoft.com/office/drawing/2014/main" id="{F4CDE41E-737A-4883-9127-E2B10AF0EF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2DACED-80A2-4CE4-8450-59FA500A8FF5}"/>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2995392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3E655C-81AD-401F-87D0-2798CE9453D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BAB2BA-532A-4230-B304-2AED4A2C91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1E7F2D-B70E-477D-9F6E-F874D65822D5}"/>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5" name="页脚占位符 4">
            <a:extLst>
              <a:ext uri="{FF2B5EF4-FFF2-40B4-BE49-F238E27FC236}">
                <a16:creationId xmlns:a16="http://schemas.microsoft.com/office/drawing/2014/main" id="{892DF75C-B304-4A96-A767-B0C8A84ED6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BC9552-EB2F-4338-8898-02205B016EDD}"/>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42800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FFA41-21D9-4C5A-A7D0-7FEACBD993C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CFF981-A8DD-473E-A11B-20BC2241F6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A2DA7D-871D-497B-AFA1-CDE853450902}"/>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5" name="页脚占位符 4">
            <a:extLst>
              <a:ext uri="{FF2B5EF4-FFF2-40B4-BE49-F238E27FC236}">
                <a16:creationId xmlns:a16="http://schemas.microsoft.com/office/drawing/2014/main" id="{CADFD773-2A44-41AB-8C3B-E70711E80B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D5EAA2-E00A-4841-BF1A-29C71C723234}"/>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3982427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AB148-6E53-4860-8FCA-BE58A4C59F5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0ED486-7D45-4580-8511-F1B03C0B7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41A931C-19ED-43CD-85F8-0CCE7AF5D550}"/>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5" name="页脚占位符 4">
            <a:extLst>
              <a:ext uri="{FF2B5EF4-FFF2-40B4-BE49-F238E27FC236}">
                <a16:creationId xmlns:a16="http://schemas.microsoft.com/office/drawing/2014/main" id="{B0A64179-C9F0-4ACC-BC63-CBD455F35E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93C9E6-DA16-4710-9D01-C76122B8ADC4}"/>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86071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6E7F6-5BF3-4898-B65D-0BC75F04AE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CEE902-E35A-4652-9981-C878D0C370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04D9353-0224-4764-A79A-99841DA6755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A3297D3-5E13-4B71-A0F7-E6357C0A621D}"/>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6" name="页脚占位符 5">
            <a:extLst>
              <a:ext uri="{FF2B5EF4-FFF2-40B4-BE49-F238E27FC236}">
                <a16:creationId xmlns:a16="http://schemas.microsoft.com/office/drawing/2014/main" id="{36444CB1-095C-45A0-88D4-6E9F171685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61127C-3270-4346-A47E-1FC61860A46B}"/>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317950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64FE2-AF0F-402A-B0D0-F5B68EB347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04EE06-9264-49EF-ADF9-688EF488E0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45AB08-7637-4303-BBC5-0365AF0D17A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F0D173-86A6-4973-BC0A-69DD7F6F6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21CFE1B-3690-450E-9D70-DB9BB9DEED9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FADE9B-7D2F-4A48-9F68-3FC226F9852D}"/>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8" name="页脚占位符 7">
            <a:extLst>
              <a:ext uri="{FF2B5EF4-FFF2-40B4-BE49-F238E27FC236}">
                <a16:creationId xmlns:a16="http://schemas.microsoft.com/office/drawing/2014/main" id="{1083B9A9-D160-4EE9-BC2D-BD3417F9FA2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A1B01C1-CE25-4B8E-994D-F44F87255CE9}"/>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3893117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77843-EBB2-4387-A0FA-125935F658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EBDAE1-4797-490B-8EB1-2230AC63FA70}"/>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4" name="页脚占位符 3">
            <a:extLst>
              <a:ext uri="{FF2B5EF4-FFF2-40B4-BE49-F238E27FC236}">
                <a16:creationId xmlns:a16="http://schemas.microsoft.com/office/drawing/2014/main" id="{C2EEFBFA-C806-4E93-B3F4-F0C995EBFC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513B2F-707B-4961-BA70-E9C1EF6A03F6}"/>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15121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1AED32-E25A-4752-B9B4-8F23F539B1E9}"/>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3" name="页脚占位符 2">
            <a:extLst>
              <a:ext uri="{FF2B5EF4-FFF2-40B4-BE49-F238E27FC236}">
                <a16:creationId xmlns:a16="http://schemas.microsoft.com/office/drawing/2014/main" id="{2CD652E6-BC77-4030-872E-59A22687D2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42F6D0-3810-4934-8F8D-32974AEDDDBA}"/>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350433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8BEE3-6834-47C2-9D43-2EA274707D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144C5B1-89A0-4959-BCFE-4ADE015865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311D00-E987-4DB4-8CAD-F156B225E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74FE34F-0DD0-489F-AEC2-4A3AFD04FD54}"/>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6" name="页脚占位符 5">
            <a:extLst>
              <a:ext uri="{FF2B5EF4-FFF2-40B4-BE49-F238E27FC236}">
                <a16:creationId xmlns:a16="http://schemas.microsoft.com/office/drawing/2014/main" id="{6403DF33-BC92-4EA8-B724-385AADF693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9921C6-32AC-43D5-9A58-DF00790EC557}"/>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116285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0F814-3BC0-405E-AF71-75A5EF8EB0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9D0DCA-EC7B-432F-9944-6D729F8F46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E8CE7E-CAA1-4C49-8850-272248A85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14DB63-2F37-4152-9E0D-2F46C9C6BC19}"/>
              </a:ext>
            </a:extLst>
          </p:cNvPr>
          <p:cNvSpPr>
            <a:spLocks noGrp="1"/>
          </p:cNvSpPr>
          <p:nvPr>
            <p:ph type="dt" sz="half" idx="10"/>
          </p:nvPr>
        </p:nvSpPr>
        <p:spPr/>
        <p:txBody>
          <a:bodyPr/>
          <a:lstStyle/>
          <a:p>
            <a:fld id="{93F64851-1B7C-4EC3-8D1A-13B278E1C968}" type="datetimeFigureOut">
              <a:rPr lang="zh-CN" altLang="en-US" smtClean="0"/>
              <a:t>2020/9/30</a:t>
            </a:fld>
            <a:endParaRPr lang="zh-CN" altLang="en-US"/>
          </a:p>
        </p:txBody>
      </p:sp>
      <p:sp>
        <p:nvSpPr>
          <p:cNvPr id="6" name="页脚占位符 5">
            <a:extLst>
              <a:ext uri="{FF2B5EF4-FFF2-40B4-BE49-F238E27FC236}">
                <a16:creationId xmlns:a16="http://schemas.microsoft.com/office/drawing/2014/main" id="{E2D682DB-B953-4C3F-9743-629451DFA6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259B9C-D8FE-451E-8250-E2E75FBAF346}"/>
              </a:ext>
            </a:extLst>
          </p:cNvPr>
          <p:cNvSpPr>
            <a:spLocks noGrp="1"/>
          </p:cNvSpPr>
          <p:nvPr>
            <p:ph type="sldNum" sz="quarter" idx="12"/>
          </p:nvPr>
        </p:nvSpPr>
        <p:spPr/>
        <p:txBody>
          <a:body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36949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716F77-51C2-413C-82C2-81CB9868E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582A27F-536F-48A8-8B56-C3B5604705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B8DA6F-7E48-4D0C-AC8E-BB49F2380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64851-1B7C-4EC3-8D1A-13B278E1C968}" type="datetimeFigureOut">
              <a:rPr lang="zh-CN" altLang="en-US" smtClean="0"/>
              <a:t>2020/9/30</a:t>
            </a:fld>
            <a:endParaRPr lang="zh-CN" altLang="en-US"/>
          </a:p>
        </p:txBody>
      </p:sp>
      <p:sp>
        <p:nvSpPr>
          <p:cNvPr id="5" name="页脚占位符 4">
            <a:extLst>
              <a:ext uri="{FF2B5EF4-FFF2-40B4-BE49-F238E27FC236}">
                <a16:creationId xmlns:a16="http://schemas.microsoft.com/office/drawing/2014/main" id="{88EE8BCC-87E5-4671-AF4B-83F3DE3728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C1E0E0C-5C98-41E0-9773-3154194941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EA2E6-47DC-4306-B809-EB4BAFF5D857}" type="slidenum">
              <a:rPr lang="zh-CN" altLang="en-US" smtClean="0"/>
              <a:t>‹#›</a:t>
            </a:fld>
            <a:endParaRPr lang="zh-CN" altLang="en-US"/>
          </a:p>
        </p:txBody>
      </p:sp>
    </p:spTree>
    <p:extLst>
      <p:ext uri="{BB962C8B-B14F-4D97-AF65-F5344CB8AC3E}">
        <p14:creationId xmlns:p14="http://schemas.microsoft.com/office/powerpoint/2010/main" val="1341613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5.wdp"/><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5.wdp"/><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5.wdp"/><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F23571DB-95E3-4232-918D-9243709451E7}"/>
              </a:ext>
            </a:extLst>
          </p:cNvPr>
          <p:cNvGrpSpPr/>
          <p:nvPr/>
        </p:nvGrpSpPr>
        <p:grpSpPr>
          <a:xfrm>
            <a:off x="-1008729" y="-2391781"/>
            <a:ext cx="14209457" cy="11641562"/>
            <a:chOff x="-4362600" y="3985573"/>
            <a:chExt cx="14209457" cy="11641562"/>
          </a:xfrm>
          <a:blipFill>
            <a:blip r:embed="rId2"/>
            <a:tile tx="0" ty="0" sx="100000" sy="100000" flip="none" algn="tl"/>
          </a:blipFill>
        </p:grpSpPr>
        <p:sp useBgFill="1">
          <p:nvSpPr>
            <p:cNvPr id="23" name="任意多边形: 形状 22">
              <a:extLst>
                <a:ext uri="{FF2B5EF4-FFF2-40B4-BE49-F238E27FC236}">
                  <a16:creationId xmlns:a16="http://schemas.microsoft.com/office/drawing/2014/main" id="{6E34EB28-90E9-43B2-970B-0CA604F2B8AE}"/>
                </a:ext>
              </a:extLst>
            </p:cNvPr>
            <p:cNvSpPr/>
            <p:nvPr/>
          </p:nvSpPr>
          <p:spPr>
            <a:xfrm rot="18243588" flipH="1" flipV="1">
              <a:off x="-6290697" y="5913670"/>
              <a:ext cx="9490448" cy="5634253"/>
            </a:xfrm>
            <a:custGeom>
              <a:avLst/>
              <a:gdLst>
                <a:gd name="connsiteX0" fmla="*/ 8278076 w 9490448"/>
                <a:gd name="connsiteY0" fmla="*/ 0 h 5634253"/>
                <a:gd name="connsiteX1" fmla="*/ 9490448 w 9490448"/>
                <a:gd name="connsiteY1" fmla="*/ 1793376 h 5634253"/>
                <a:gd name="connsiteX2" fmla="*/ 3808913 w 9490448"/>
                <a:gd name="connsiteY2" fmla="*/ 5634253 h 5634253"/>
                <a:gd name="connsiteX3" fmla="*/ 0 w 9490448"/>
                <a:gd name="connsiteY3" fmla="*/ 0 h 5634253"/>
                <a:gd name="connsiteX4" fmla="*/ 8278076 w 9490448"/>
                <a:gd name="connsiteY4" fmla="*/ 0 h 563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0448" h="5634253">
                  <a:moveTo>
                    <a:pt x="8278076" y="0"/>
                  </a:moveTo>
                  <a:lnTo>
                    <a:pt x="9490448" y="1793376"/>
                  </a:lnTo>
                  <a:lnTo>
                    <a:pt x="3808913" y="5634253"/>
                  </a:lnTo>
                  <a:lnTo>
                    <a:pt x="0" y="0"/>
                  </a:lnTo>
                  <a:lnTo>
                    <a:pt x="8278076" y="0"/>
                  </a:lnTo>
                  <a:close/>
                </a:path>
              </a:pathLst>
            </a:custGeom>
            <a:ln>
              <a:noFill/>
            </a:ln>
            <a:effectLst>
              <a:outerShdw blurRad="393700" dist="38100" sx="127000" sy="127000" algn="ctr" rotWithShape="0">
                <a:srgbClr val="3F405D">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18" name="任意多边形: 形状 17">
              <a:extLst>
                <a:ext uri="{FF2B5EF4-FFF2-40B4-BE49-F238E27FC236}">
                  <a16:creationId xmlns:a16="http://schemas.microsoft.com/office/drawing/2014/main" id="{8F2B2B82-763F-435F-9B22-767B6CAFD4EF}"/>
                </a:ext>
              </a:extLst>
            </p:cNvPr>
            <p:cNvSpPr/>
            <p:nvPr/>
          </p:nvSpPr>
          <p:spPr>
            <a:xfrm rot="18243588">
              <a:off x="2284507" y="8064784"/>
              <a:ext cx="9490448" cy="5634253"/>
            </a:xfrm>
            <a:custGeom>
              <a:avLst/>
              <a:gdLst>
                <a:gd name="connsiteX0" fmla="*/ 8278076 w 9490448"/>
                <a:gd name="connsiteY0" fmla="*/ 0 h 5634253"/>
                <a:gd name="connsiteX1" fmla="*/ 9490448 w 9490448"/>
                <a:gd name="connsiteY1" fmla="*/ 1793376 h 5634253"/>
                <a:gd name="connsiteX2" fmla="*/ 3808913 w 9490448"/>
                <a:gd name="connsiteY2" fmla="*/ 5634253 h 5634253"/>
                <a:gd name="connsiteX3" fmla="*/ 0 w 9490448"/>
                <a:gd name="connsiteY3" fmla="*/ 0 h 5634253"/>
                <a:gd name="connsiteX4" fmla="*/ 8278076 w 9490448"/>
                <a:gd name="connsiteY4" fmla="*/ 0 h 563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0448" h="5634253">
                  <a:moveTo>
                    <a:pt x="8278076" y="0"/>
                  </a:moveTo>
                  <a:lnTo>
                    <a:pt x="9490448" y="1793376"/>
                  </a:lnTo>
                  <a:lnTo>
                    <a:pt x="3808913" y="5634253"/>
                  </a:lnTo>
                  <a:lnTo>
                    <a:pt x="0" y="0"/>
                  </a:lnTo>
                  <a:lnTo>
                    <a:pt x="8278076" y="0"/>
                  </a:lnTo>
                  <a:close/>
                </a:path>
              </a:pathLst>
            </a:custGeom>
            <a:ln>
              <a:noFill/>
            </a:ln>
            <a:effectLst>
              <a:outerShdw blurRad="393700" dist="38100" sx="127000" sy="127000" algn="ctr" rotWithShape="0">
                <a:srgbClr val="3F405D">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文本框 24">
            <a:extLst>
              <a:ext uri="{FF2B5EF4-FFF2-40B4-BE49-F238E27FC236}">
                <a16:creationId xmlns:a16="http://schemas.microsoft.com/office/drawing/2014/main" id="{B3D276AF-C2F4-45CE-B527-C3E7AF5E3E06}"/>
              </a:ext>
            </a:extLst>
          </p:cNvPr>
          <p:cNvSpPr txBox="1"/>
          <p:nvPr/>
        </p:nvSpPr>
        <p:spPr>
          <a:xfrm>
            <a:off x="4902683" y="2946797"/>
            <a:ext cx="2133303" cy="714645"/>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rPr>
              <a:t>Group 6</a:t>
            </a:r>
          </a:p>
        </p:txBody>
      </p:sp>
      <p:sp useBgFill="1">
        <p:nvSpPr>
          <p:cNvPr id="19" name="任意多边形: 形状 18">
            <a:extLst>
              <a:ext uri="{FF2B5EF4-FFF2-40B4-BE49-F238E27FC236}">
                <a16:creationId xmlns:a16="http://schemas.microsoft.com/office/drawing/2014/main" id="{6B0B7CEF-8CFD-45CB-A2ED-F9A4EB9C4BDC}"/>
              </a:ext>
            </a:extLst>
          </p:cNvPr>
          <p:cNvSpPr/>
          <p:nvPr/>
        </p:nvSpPr>
        <p:spPr>
          <a:xfrm rot="18243588">
            <a:off x="-2903694" y="-617440"/>
            <a:ext cx="9698336" cy="5941766"/>
          </a:xfrm>
          <a:custGeom>
            <a:avLst/>
            <a:gdLst>
              <a:gd name="connsiteX0" fmla="*/ 5681535 w 9698336"/>
              <a:gd name="connsiteY0" fmla="*/ 0 h 5941766"/>
              <a:gd name="connsiteX1" fmla="*/ 9698336 w 9698336"/>
              <a:gd name="connsiteY1" fmla="*/ 5941766 h 5941766"/>
              <a:gd name="connsiteX2" fmla="*/ 1420260 w 9698336"/>
              <a:gd name="connsiteY2" fmla="*/ 5941766 h 5941766"/>
              <a:gd name="connsiteX3" fmla="*/ 0 w 9698336"/>
              <a:gd name="connsiteY3" fmla="*/ 3840878 h 5941766"/>
              <a:gd name="connsiteX4" fmla="*/ 5681535 w 9698336"/>
              <a:gd name="connsiteY4" fmla="*/ 0 h 5941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336" h="5941766">
                <a:moveTo>
                  <a:pt x="5681535" y="0"/>
                </a:moveTo>
                <a:lnTo>
                  <a:pt x="9698336" y="5941766"/>
                </a:lnTo>
                <a:lnTo>
                  <a:pt x="1420260" y="5941766"/>
                </a:lnTo>
                <a:lnTo>
                  <a:pt x="0" y="3840878"/>
                </a:lnTo>
                <a:lnTo>
                  <a:pt x="5681535" y="0"/>
                </a:lnTo>
                <a:close/>
              </a:path>
            </a:pathLst>
          </a:custGeom>
          <a:ln>
            <a:noFill/>
          </a:ln>
          <a:effectLst>
            <a:outerShdw blurRad="381000" dist="38100" sx="163000" sy="163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6" name="文本框 25">
            <a:extLst>
              <a:ext uri="{FF2B5EF4-FFF2-40B4-BE49-F238E27FC236}">
                <a16:creationId xmlns:a16="http://schemas.microsoft.com/office/drawing/2014/main" id="{C62BCB63-2ACF-490F-8069-202DA24E3555}"/>
              </a:ext>
            </a:extLst>
          </p:cNvPr>
          <p:cNvSpPr txBox="1"/>
          <p:nvPr/>
        </p:nvSpPr>
        <p:spPr>
          <a:xfrm>
            <a:off x="3638310" y="3833668"/>
            <a:ext cx="4580100"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zh-CN" sz="3200" b="1" dirty="0">
                <a:solidFill>
                  <a:schemeClr val="bg1"/>
                </a:solidFill>
                <a:effectLst>
                  <a:outerShdw blurRad="38100" dist="38100" dir="2700000" algn="tl">
                    <a:srgbClr val="000000">
                      <a:alpha val="43137"/>
                    </a:srgbClr>
                  </a:outerShdw>
                </a:effectLst>
              </a:rPr>
              <a:t>Analyzing the Audience</a:t>
            </a:r>
            <a:endParaRPr lang="zh-CN" altLang="en-US" sz="3200" b="1" dirty="0">
              <a:solidFill>
                <a:schemeClr val="bg1"/>
              </a:solidFill>
              <a:effectLst>
                <a:outerShdw blurRad="38100" dist="38100" dir="2700000" algn="tl">
                  <a:srgbClr val="000000">
                    <a:alpha val="43137"/>
                  </a:srgbClr>
                </a:outerShdw>
              </a:effectLst>
            </a:endParaRPr>
          </a:p>
        </p:txBody>
      </p:sp>
      <p:sp useBgFill="1">
        <p:nvSpPr>
          <p:cNvPr id="20" name="任意多边形: 形状 19">
            <a:extLst>
              <a:ext uri="{FF2B5EF4-FFF2-40B4-BE49-F238E27FC236}">
                <a16:creationId xmlns:a16="http://schemas.microsoft.com/office/drawing/2014/main" id="{52614DA5-CAD7-4DCE-B531-811D39337374}"/>
              </a:ext>
            </a:extLst>
          </p:cNvPr>
          <p:cNvSpPr/>
          <p:nvPr/>
        </p:nvSpPr>
        <p:spPr>
          <a:xfrm rot="18243588" flipH="1" flipV="1">
            <a:off x="5485915" y="1533674"/>
            <a:ext cx="9698336" cy="5941766"/>
          </a:xfrm>
          <a:custGeom>
            <a:avLst/>
            <a:gdLst>
              <a:gd name="connsiteX0" fmla="*/ 5681535 w 9698336"/>
              <a:gd name="connsiteY0" fmla="*/ 0 h 5941766"/>
              <a:gd name="connsiteX1" fmla="*/ 9698336 w 9698336"/>
              <a:gd name="connsiteY1" fmla="*/ 5941766 h 5941766"/>
              <a:gd name="connsiteX2" fmla="*/ 1420260 w 9698336"/>
              <a:gd name="connsiteY2" fmla="*/ 5941766 h 5941766"/>
              <a:gd name="connsiteX3" fmla="*/ 0 w 9698336"/>
              <a:gd name="connsiteY3" fmla="*/ 3840878 h 5941766"/>
              <a:gd name="connsiteX4" fmla="*/ 5681535 w 9698336"/>
              <a:gd name="connsiteY4" fmla="*/ 0 h 5941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336" h="5941766">
                <a:moveTo>
                  <a:pt x="5681535" y="0"/>
                </a:moveTo>
                <a:lnTo>
                  <a:pt x="9698336" y="5941766"/>
                </a:lnTo>
                <a:lnTo>
                  <a:pt x="1420260" y="5941766"/>
                </a:lnTo>
                <a:lnTo>
                  <a:pt x="0" y="3840878"/>
                </a:lnTo>
                <a:lnTo>
                  <a:pt x="5681535" y="0"/>
                </a:lnTo>
                <a:close/>
              </a:path>
            </a:pathLst>
          </a:custGeom>
          <a:ln>
            <a:noFill/>
          </a:ln>
          <a:effectLst>
            <a:outerShdw blurRad="381000" dist="38100" sx="163000" sy="163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84677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1000" fill="hold"/>
                                        <p:tgtEl>
                                          <p:spTgt spid="19"/>
                                        </p:tgtEl>
                                      </p:cBhvr>
                                      <p:by x="150000" y="150000"/>
                                    </p:animScale>
                                  </p:childTnLst>
                                </p:cTn>
                              </p:par>
                              <p:par>
                                <p:cTn id="7" presetID="6" presetClass="emph" presetSubtype="0" fill="hold" grpId="1" nodeType="withEffect">
                                  <p:stCondLst>
                                    <p:cond delay="0"/>
                                  </p:stCondLst>
                                  <p:childTnLst>
                                    <p:animScale>
                                      <p:cBhvr>
                                        <p:cTn id="8" dur="1000" fill="hold"/>
                                        <p:tgtEl>
                                          <p:spTgt spid="20"/>
                                        </p:tgtEl>
                                      </p:cBhvr>
                                      <p:by x="150000" y="150000"/>
                                    </p:animScale>
                                  </p:childTnLst>
                                </p:cTn>
                              </p:par>
                            </p:childTnLst>
                          </p:cTn>
                        </p:par>
                        <p:par>
                          <p:cTn id="9" fill="hold">
                            <p:stCondLst>
                              <p:cond delay="1000"/>
                            </p:stCondLst>
                            <p:childTnLst>
                              <p:par>
                                <p:cTn id="10" presetID="42" presetClass="path" presetSubtype="0" accel="50000" decel="50000" fill="hold" grpId="0" nodeType="afterEffect">
                                  <p:stCondLst>
                                    <p:cond delay="0"/>
                                  </p:stCondLst>
                                  <p:childTnLst>
                                    <p:animMotion origin="layout" path="M 3.75E-6 -2.96296E-6 L 0.15234 0.00301 " pathEditMode="relative" rAng="0" ptsTypes="AA">
                                      <p:cBhvr>
                                        <p:cTn id="11" dur="1000" fill="hold"/>
                                        <p:tgtEl>
                                          <p:spTgt spid="20"/>
                                        </p:tgtEl>
                                        <p:attrNameLst>
                                          <p:attrName>ppt_x</p:attrName>
                                          <p:attrName>ppt_y</p:attrName>
                                        </p:attrNameLst>
                                      </p:cBhvr>
                                      <p:rCtr x="7617" y="139"/>
                                    </p:animMotion>
                                  </p:childTnLst>
                                </p:cTn>
                              </p:par>
                              <p:par>
                                <p:cTn id="12" presetID="42" presetClass="path" presetSubtype="0" accel="50000" decel="50000" fill="hold" grpId="0" nodeType="withEffect">
                                  <p:stCondLst>
                                    <p:cond delay="0"/>
                                  </p:stCondLst>
                                  <p:childTnLst>
                                    <p:animMotion origin="layout" path="M 4.79167E-6 4.44444E-6 L -0.15951 0.00555 " pathEditMode="relative" rAng="0" ptsTypes="AA">
                                      <p:cBhvr>
                                        <p:cTn id="13" dur="1000" fill="hold"/>
                                        <p:tgtEl>
                                          <p:spTgt spid="19"/>
                                        </p:tgtEl>
                                        <p:attrNameLst>
                                          <p:attrName>ppt_x</p:attrName>
                                          <p:attrName>ppt_y</p:attrName>
                                        </p:attrNameLst>
                                      </p:cBhvr>
                                      <p:rCtr x="-7982"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B89988A-7FD4-4BB7-8EC6-424C66008DD5}"/>
              </a:ext>
            </a:extLst>
          </p:cNvPr>
          <p:cNvSpPr txBox="1"/>
          <p:nvPr/>
        </p:nvSpPr>
        <p:spPr>
          <a:xfrm>
            <a:off x="460978" y="68414"/>
            <a:ext cx="253684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second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B114FFC-2F11-4FED-9487-346710CA0D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696" b="86957" l="175" r="96147">
                        <a14:foregroundMark x1="89317" y1="45652" x2="14011" y2="84783"/>
                        <a14:foregroundMark x1="14011" y1="84783" x2="10333" y2="76087"/>
                        <a14:foregroundMark x1="4904" y1="52174" x2="350" y2="52174"/>
                        <a14:foregroundMark x1="96147" y1="52174" x2="96147" y2="52174"/>
                        <a14:backgroundMark x1="99124" y1="10870" x2="99124" y2="10870"/>
                        <a14:backgroundMark x1="99299" y1="4348" x2="99299" y2="4348"/>
                        <a14:backgroundMark x1="98949" y1="6522" x2="98949" y2="6522"/>
                        <a14:backgroundMark x1="98774" y1="6522" x2="98774" y2="6522"/>
                        <a14:backgroundMark x1="98599" y1="2174" x2="99825" y2="4348"/>
                        <a14:backgroundMark x1="99124" y1="13043" x2="98249" y2="0"/>
                        <a14:backgroundMark x1="99825" y1="23913" x2="99299" y2="15217"/>
                        <a14:backgroundMark x1="99650" y1="76087" x2="99124" y2="97826"/>
                        <a14:backgroundMark x1="99124" y1="95652" x2="99124" y2="95652"/>
                        <a14:backgroundMark x1="98774" y1="95652" x2="98774" y2="95652"/>
                        <a14:backgroundMark x1="98424" y1="95652" x2="98424" y2="95652"/>
                        <a14:backgroundMark x1="98074" y1="97826" x2="98074" y2="97826"/>
                      </a14:backgroundRemoval>
                    </a14:imgEffect>
                  </a14:imgLayer>
                </a14:imgProps>
              </a:ext>
              <a:ext uri="{28A0092B-C50C-407E-A947-70E740481C1C}">
                <a14:useLocalDpi xmlns:a14="http://schemas.microsoft.com/office/drawing/2010/main" val="0"/>
              </a:ext>
            </a:extLst>
          </a:blip>
          <a:stretch>
            <a:fillRect/>
          </a:stretch>
        </p:blipFill>
        <p:spPr>
          <a:xfrm>
            <a:off x="3376612" y="1387196"/>
            <a:ext cx="5438775" cy="438150"/>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17A50C70-C0D7-4E1C-A236-D5858B760658}"/>
              </a:ext>
            </a:extLst>
          </p:cNvPr>
          <p:cNvPicPr>
            <a:picLocks noChangeAspect="1"/>
          </p:cNvPicPr>
          <p:nvPr/>
        </p:nvPicPr>
        <p:blipFill>
          <a:blip r:embed="rId7"/>
          <a:stretch>
            <a:fillRect/>
          </a:stretch>
        </p:blipFill>
        <p:spPr>
          <a:xfrm>
            <a:off x="2997826" y="2816666"/>
            <a:ext cx="6332769" cy="1760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7447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B89988A-7FD4-4BB7-8EC6-424C66008DD5}"/>
              </a:ext>
            </a:extLst>
          </p:cNvPr>
          <p:cNvSpPr txBox="1"/>
          <p:nvPr/>
        </p:nvSpPr>
        <p:spPr>
          <a:xfrm>
            <a:off x="460978" y="68414"/>
            <a:ext cx="253684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second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358267D-C109-4B4E-9647-D74ABE333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5415" y="2015783"/>
            <a:ext cx="5881169" cy="4292222"/>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2FA9106B-4343-4C39-9C4A-6B7588E779C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96" b="86957" l="175" r="96147">
                        <a14:foregroundMark x1="89317" y1="45652" x2="14011" y2="84783"/>
                        <a14:foregroundMark x1="14011" y1="84783" x2="10333" y2="76087"/>
                        <a14:foregroundMark x1="4904" y1="52174" x2="350" y2="52174"/>
                        <a14:foregroundMark x1="96147" y1="52174" x2="96147" y2="52174"/>
                        <a14:backgroundMark x1="99124" y1="10870" x2="99124" y2="10870"/>
                        <a14:backgroundMark x1="99299" y1="4348" x2="99299" y2="4348"/>
                        <a14:backgroundMark x1="98949" y1="6522" x2="98949" y2="6522"/>
                        <a14:backgroundMark x1="98774" y1="6522" x2="98774" y2="6522"/>
                        <a14:backgroundMark x1="98599" y1="2174" x2="99825" y2="4348"/>
                        <a14:backgroundMark x1="99124" y1="13043" x2="98249" y2="0"/>
                        <a14:backgroundMark x1="99825" y1="23913" x2="99299" y2="15217"/>
                        <a14:backgroundMark x1="99650" y1="76087" x2="99124" y2="97826"/>
                        <a14:backgroundMark x1="99124" y1="95652" x2="99124" y2="95652"/>
                        <a14:backgroundMark x1="98774" y1="95652" x2="98774" y2="95652"/>
                        <a14:backgroundMark x1="98424" y1="95652" x2="98424" y2="95652"/>
                        <a14:backgroundMark x1="98074" y1="97826" x2="98074" y2="97826"/>
                      </a14:backgroundRemoval>
                    </a14:imgEffect>
                  </a14:imgLayer>
                </a14:imgProps>
              </a:ext>
              <a:ext uri="{28A0092B-C50C-407E-A947-70E740481C1C}">
                <a14:useLocalDpi xmlns:a14="http://schemas.microsoft.com/office/drawing/2010/main" val="0"/>
              </a:ext>
            </a:extLst>
          </a:blip>
          <a:stretch>
            <a:fillRect/>
          </a:stretch>
        </p:blipFill>
        <p:spPr>
          <a:xfrm>
            <a:off x="3376611" y="1196128"/>
            <a:ext cx="5438775" cy="438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981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E40FC8A-836B-4E43-828E-973F27B1D197}"/>
              </a:ext>
            </a:extLst>
          </p:cNvPr>
          <p:cNvPicPr>
            <a:picLocks noChangeAspect="1"/>
          </p:cNvPicPr>
          <p:nvPr/>
        </p:nvPicPr>
        <p:blipFill>
          <a:blip r:embed="rId5"/>
          <a:stretch>
            <a:fillRect/>
          </a:stretch>
        </p:blipFill>
        <p:spPr>
          <a:xfrm>
            <a:off x="2883891" y="1033379"/>
            <a:ext cx="6424217" cy="5052498"/>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99C9ADA2-235A-44FD-AC76-238B3CC848CF}"/>
              </a:ext>
            </a:extLst>
          </p:cNvPr>
          <p:cNvSpPr txBox="1"/>
          <p:nvPr/>
        </p:nvSpPr>
        <p:spPr>
          <a:xfrm>
            <a:off x="460978" y="68414"/>
            <a:ext cx="253684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second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2987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919B5DD-6ACE-4F16-982A-9CDAF4D1F207}"/>
              </a:ext>
            </a:extLst>
          </p:cNvPr>
          <p:cNvSpPr txBox="1"/>
          <p:nvPr/>
        </p:nvSpPr>
        <p:spPr>
          <a:xfrm>
            <a:off x="460978" y="68414"/>
            <a:ext cx="227921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third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C8E0CBD-D2A7-4FEF-917D-BF41E1A51A9C}"/>
              </a:ext>
            </a:extLst>
          </p:cNvPr>
          <p:cNvPicPr>
            <a:picLocks noChangeAspect="1"/>
          </p:cNvPicPr>
          <p:nvPr/>
        </p:nvPicPr>
        <p:blipFill>
          <a:blip r:embed="rId4"/>
          <a:stretch>
            <a:fillRect/>
          </a:stretch>
        </p:blipFill>
        <p:spPr>
          <a:xfrm>
            <a:off x="3178064" y="1178021"/>
            <a:ext cx="5835871" cy="45019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177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0A48E5F-30B4-4B29-B474-47669C38B23B}"/>
              </a:ext>
            </a:extLst>
          </p:cNvPr>
          <p:cNvSpPr txBox="1"/>
          <p:nvPr/>
        </p:nvSpPr>
        <p:spPr>
          <a:xfrm>
            <a:off x="460978" y="68414"/>
            <a:ext cx="227921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third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9C7D1E6-22D0-41AE-AAC8-8140EA979BBD}"/>
              </a:ext>
            </a:extLst>
          </p:cNvPr>
          <p:cNvPicPr>
            <a:picLocks noChangeAspect="1"/>
          </p:cNvPicPr>
          <p:nvPr/>
        </p:nvPicPr>
        <p:blipFill>
          <a:blip r:embed="rId4"/>
          <a:stretch>
            <a:fillRect/>
          </a:stretch>
        </p:blipFill>
        <p:spPr>
          <a:xfrm>
            <a:off x="3577776" y="1072067"/>
            <a:ext cx="5036448" cy="5143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501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0A48E5F-30B4-4B29-B474-47669C38B23B}"/>
              </a:ext>
            </a:extLst>
          </p:cNvPr>
          <p:cNvSpPr txBox="1"/>
          <p:nvPr/>
        </p:nvSpPr>
        <p:spPr>
          <a:xfrm>
            <a:off x="460978" y="68414"/>
            <a:ext cx="227921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third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04EF729-F7C3-4C6C-B1CC-520320E9167D}"/>
              </a:ext>
            </a:extLst>
          </p:cNvPr>
          <p:cNvPicPr>
            <a:picLocks noChangeAspect="1"/>
          </p:cNvPicPr>
          <p:nvPr/>
        </p:nvPicPr>
        <p:blipFill>
          <a:blip r:embed="rId5"/>
          <a:stretch>
            <a:fillRect/>
          </a:stretch>
        </p:blipFill>
        <p:spPr>
          <a:xfrm>
            <a:off x="2490028" y="1688805"/>
            <a:ext cx="7211943" cy="34803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1844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0A48E5F-30B4-4B29-B474-47669C38B23B}"/>
              </a:ext>
            </a:extLst>
          </p:cNvPr>
          <p:cNvSpPr txBox="1"/>
          <p:nvPr/>
        </p:nvSpPr>
        <p:spPr>
          <a:xfrm>
            <a:off x="460978" y="68414"/>
            <a:ext cx="227921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third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70253F9-A890-4C85-A311-D53A32C3F187}"/>
              </a:ext>
            </a:extLst>
          </p:cNvPr>
          <p:cNvPicPr>
            <a:picLocks noChangeAspect="1"/>
          </p:cNvPicPr>
          <p:nvPr/>
        </p:nvPicPr>
        <p:blipFill>
          <a:blip r:embed="rId5"/>
          <a:stretch>
            <a:fillRect/>
          </a:stretch>
        </p:blipFill>
        <p:spPr>
          <a:xfrm>
            <a:off x="2430225" y="949732"/>
            <a:ext cx="7331549" cy="4958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771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3308726"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Newton’s Laws of Motion</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A0643DED-638A-453F-94A4-1F223228E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50" y="904875"/>
            <a:ext cx="6743700" cy="5048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999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3308726"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Newton’s Laws of Motion</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7A46886-FBD6-48FF-9AE9-ED1E753B7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049" y="868217"/>
            <a:ext cx="9999902" cy="5624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63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D823078-9301-4FD9-9D14-EF118BD52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370" y="1622858"/>
            <a:ext cx="7087259" cy="3612284"/>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66CFBD71-B89F-4DF9-AB45-E3A934F0BA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spTree>
    <p:extLst>
      <p:ext uri="{BB962C8B-B14F-4D97-AF65-F5344CB8AC3E}">
        <p14:creationId xmlns:p14="http://schemas.microsoft.com/office/powerpoint/2010/main" val="11185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B6127A-5DBF-4CB2-9558-8816A849AE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38" b="89857" l="9743" r="89716">
                        <a14:foregroundMark x1="49932" y1="21241" x2="48309" y2="30310"/>
                        <a14:foregroundMark x1="48985" y1="18735" x2="39919" y2="38544"/>
                        <a14:foregroundMark x1="45332" y1="19451" x2="38972" y2="48449"/>
                        <a14:foregroundMark x1="44926" y1="11814" x2="39648" y2="11695"/>
                        <a14:foregroundMark x1="35724" y1="12411" x2="38160" y2="7279"/>
                        <a14:foregroundMark x1="35724" y1="10740" x2="33694" y2="13723"/>
                        <a14:foregroundMark x1="48038" y1="4415" x2="48985" y2="4415"/>
                        <a14:foregroundMark x1="45602" y1="3938" x2="44249" y2="4893"/>
                        <a14:foregroundMark x1="59269" y1="62053" x2="59405" y2="77208"/>
                        <a14:foregroundMark x1="71177" y1="65752" x2="63329" y2="80072"/>
                        <a14:foregroundMark x1="81326" y1="71838" x2="71313" y2="81504"/>
                        <a14:foregroundMark x1="80514" y1="72792" x2="75507" y2="78520"/>
                      </a14:backgroundRemoval>
                    </a14:imgEffect>
                  </a14:imgLayer>
                </a14:imgProps>
              </a:ext>
            </a:extLst>
          </a:blip>
          <a:stretch>
            <a:fillRect/>
          </a:stretch>
        </p:blipFill>
        <p:spPr>
          <a:xfrm>
            <a:off x="4278461" y="946074"/>
            <a:ext cx="3635076" cy="4122047"/>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ABE7C42B-9D50-4622-9C44-7BB78F9FBCF8}"/>
              </a:ext>
            </a:extLst>
          </p:cNvPr>
          <p:cNvSpPr/>
          <p:nvPr/>
        </p:nvSpPr>
        <p:spPr>
          <a:xfrm>
            <a:off x="4345403" y="5252941"/>
            <a:ext cx="3501191" cy="690664"/>
          </a:xfrm>
          <a:prstGeom prst="rect">
            <a:avLst/>
          </a:prstGeom>
          <a:solidFill>
            <a:schemeClr val="bg1">
              <a:lumMod val="65000"/>
              <a:alpha val="2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lumMod val="50000"/>
                  </a:schemeClr>
                </a:solidFill>
              </a:rPr>
              <a:t>Sir Isaac Newton</a:t>
            </a:r>
            <a:endParaRPr lang="zh-CN" altLang="en-US" sz="2400" dirty="0">
              <a:solidFill>
                <a:schemeClr val="bg1">
                  <a:lumMod val="50000"/>
                </a:schemeClr>
              </a:solidFill>
            </a:endParaRPr>
          </a:p>
        </p:txBody>
      </p:sp>
    </p:spTree>
    <p:extLst>
      <p:ext uri="{BB962C8B-B14F-4D97-AF65-F5344CB8AC3E}">
        <p14:creationId xmlns:p14="http://schemas.microsoft.com/office/powerpoint/2010/main" val="3667349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4004F95-4795-42A6-AE9C-9987AF5C1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918" y="1504733"/>
            <a:ext cx="5756163" cy="384853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148D7F96-2A4A-4957-8BB4-EED513574B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spTree>
    <p:extLst>
      <p:ext uri="{BB962C8B-B14F-4D97-AF65-F5344CB8AC3E}">
        <p14:creationId xmlns:p14="http://schemas.microsoft.com/office/powerpoint/2010/main" val="150445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48D7F96-2A4A-4957-8BB4-EED513574B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pic>
        <p:nvPicPr>
          <p:cNvPr id="3" name="图片 2">
            <a:extLst>
              <a:ext uri="{FF2B5EF4-FFF2-40B4-BE49-F238E27FC236}">
                <a16:creationId xmlns:a16="http://schemas.microsoft.com/office/drawing/2014/main" id="{350D8D27-5AB0-4077-AF00-A472D4A17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180" y="4641599"/>
            <a:ext cx="6143625" cy="1685925"/>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1CB73C16-F97D-436E-9D5B-11ACC25E2D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475" b="89831" l="4412" r="98676">
                        <a14:foregroundMark x1="94265" y1="35593" x2="73382" y2="35593"/>
                        <a14:foregroundMark x1="66765" y1="64407" x2="20294" y2="64407"/>
                        <a14:foregroundMark x1="20294" y1="64407" x2="20294" y2="64407"/>
                        <a14:foregroundMark x1="32059" y1="38983" x2="4412" y2="38983"/>
                        <a14:foregroundMark x1="98676" y1="49153" x2="98676" y2="49153"/>
                        <a14:backgroundMark x1="99853" y1="88136" x2="99853" y2="88136"/>
                      </a14:backgroundRemoval>
                    </a14:imgEffect>
                  </a14:imgLayer>
                </a14:imgProps>
              </a:ext>
            </a:extLst>
          </a:blip>
          <a:stretch>
            <a:fillRect/>
          </a:stretch>
        </p:blipFill>
        <p:spPr>
          <a:xfrm>
            <a:off x="3504970" y="1068123"/>
            <a:ext cx="5182049" cy="44961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ED79BE2C-5D89-44DC-AF1A-80659FDDD0AC}"/>
              </a:ext>
            </a:extLst>
          </p:cNvPr>
          <p:cNvPicPr>
            <a:picLocks noChangeAspect="1"/>
          </p:cNvPicPr>
          <p:nvPr/>
        </p:nvPicPr>
        <p:blipFill>
          <a:blip r:embed="rId7"/>
          <a:stretch>
            <a:fillRect/>
          </a:stretch>
        </p:blipFill>
        <p:spPr>
          <a:xfrm>
            <a:off x="4035465" y="1979284"/>
            <a:ext cx="4121056" cy="2200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7141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48D7F96-2A4A-4957-8BB4-EED513574B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pic>
        <p:nvPicPr>
          <p:cNvPr id="4" name="图片 3">
            <a:extLst>
              <a:ext uri="{FF2B5EF4-FFF2-40B4-BE49-F238E27FC236}">
                <a16:creationId xmlns:a16="http://schemas.microsoft.com/office/drawing/2014/main" id="{1CB73C16-F97D-436E-9D5B-11ACC25E2D0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75" b="89831" l="4412" r="98676">
                        <a14:foregroundMark x1="94265" y1="35593" x2="73382" y2="35593"/>
                        <a14:foregroundMark x1="66765" y1="64407" x2="20294" y2="64407"/>
                        <a14:foregroundMark x1="20294" y1="64407" x2="20294" y2="64407"/>
                        <a14:foregroundMark x1="32059" y1="38983" x2="4412" y2="38983"/>
                        <a14:foregroundMark x1="98676" y1="49153" x2="98676" y2="49153"/>
                        <a14:backgroundMark x1="99853" y1="88136" x2="99853" y2="88136"/>
                      </a14:backgroundRemoval>
                    </a14:imgEffect>
                  </a14:imgLayer>
                </a14:imgProps>
              </a:ext>
            </a:extLst>
          </a:blip>
          <a:stretch>
            <a:fillRect/>
          </a:stretch>
        </p:blipFill>
        <p:spPr>
          <a:xfrm>
            <a:off x="3504970" y="1068123"/>
            <a:ext cx="5182049" cy="449619"/>
          </a:xfrm>
          <a:prstGeom prst="rect">
            <a:avLst/>
          </a:prstGeom>
          <a:ln>
            <a:noFill/>
          </a:ln>
          <a:effectLst>
            <a:outerShdw blurRad="292100" dist="139700" dir="2700000" algn="tl" rotWithShape="0">
              <a:srgbClr val="333333">
                <a:alpha val="65000"/>
              </a:srgbClr>
            </a:outerShdw>
          </a:effectLst>
        </p:spPr>
      </p:pic>
      <p:pic>
        <p:nvPicPr>
          <p:cNvPr id="2" name="图片 1">
            <a:extLst>
              <a:ext uri="{FF2B5EF4-FFF2-40B4-BE49-F238E27FC236}">
                <a16:creationId xmlns:a16="http://schemas.microsoft.com/office/drawing/2014/main" id="{196A6921-48D7-4AD3-8C80-E58C6647078B}"/>
              </a:ext>
            </a:extLst>
          </p:cNvPr>
          <p:cNvPicPr>
            <a:picLocks noChangeAspect="1"/>
          </p:cNvPicPr>
          <p:nvPr/>
        </p:nvPicPr>
        <p:blipFill>
          <a:blip r:embed="rId6"/>
          <a:stretch>
            <a:fillRect/>
          </a:stretch>
        </p:blipFill>
        <p:spPr>
          <a:xfrm>
            <a:off x="3238847" y="1747303"/>
            <a:ext cx="5714293" cy="4808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504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48D7F96-2A4A-4957-8BB4-EED513574B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pic>
        <p:nvPicPr>
          <p:cNvPr id="4" name="图片 3">
            <a:extLst>
              <a:ext uri="{FF2B5EF4-FFF2-40B4-BE49-F238E27FC236}">
                <a16:creationId xmlns:a16="http://schemas.microsoft.com/office/drawing/2014/main" id="{1CB73C16-F97D-436E-9D5B-11ACC25E2D0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75" b="89831" l="4412" r="98676">
                        <a14:foregroundMark x1="94265" y1="35593" x2="73382" y2="35593"/>
                        <a14:foregroundMark x1="66765" y1="64407" x2="20294" y2="64407"/>
                        <a14:foregroundMark x1="20294" y1="64407" x2="20294" y2="64407"/>
                        <a14:foregroundMark x1="32059" y1="38983" x2="4412" y2="38983"/>
                        <a14:foregroundMark x1="98676" y1="49153" x2="98676" y2="49153"/>
                        <a14:backgroundMark x1="99853" y1="88136" x2="99853" y2="88136"/>
                      </a14:backgroundRemoval>
                    </a14:imgEffect>
                  </a14:imgLayer>
                </a14:imgProps>
              </a:ext>
            </a:extLst>
          </a:blip>
          <a:stretch>
            <a:fillRect/>
          </a:stretch>
        </p:blipFill>
        <p:spPr>
          <a:xfrm>
            <a:off x="3504970" y="1068123"/>
            <a:ext cx="5182049" cy="449619"/>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14F42B58-1B7B-44D7-AE9A-7F740E1351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131" y="2076162"/>
            <a:ext cx="7705725" cy="3333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1827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48D7F96-2A4A-4957-8BB4-EED513574B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pic>
        <p:nvPicPr>
          <p:cNvPr id="4" name="图片 3">
            <a:extLst>
              <a:ext uri="{FF2B5EF4-FFF2-40B4-BE49-F238E27FC236}">
                <a16:creationId xmlns:a16="http://schemas.microsoft.com/office/drawing/2014/main" id="{1CB73C16-F97D-436E-9D5B-11ACC25E2D0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75" b="89831" l="4412" r="98676">
                        <a14:foregroundMark x1="94265" y1="35593" x2="73382" y2="35593"/>
                        <a14:foregroundMark x1="66765" y1="64407" x2="20294" y2="64407"/>
                        <a14:foregroundMark x1="20294" y1="64407" x2="20294" y2="64407"/>
                        <a14:foregroundMark x1="32059" y1="38983" x2="4412" y2="38983"/>
                        <a14:foregroundMark x1="98676" y1="49153" x2="98676" y2="49153"/>
                        <a14:backgroundMark x1="99853" y1="88136" x2="99853" y2="88136"/>
                      </a14:backgroundRemoval>
                    </a14:imgEffect>
                  </a14:imgLayer>
                </a14:imgProps>
              </a:ext>
            </a:extLst>
          </a:blip>
          <a:stretch>
            <a:fillRect/>
          </a:stretch>
        </p:blipFill>
        <p:spPr>
          <a:xfrm>
            <a:off x="3504970" y="1068123"/>
            <a:ext cx="5182049" cy="449619"/>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38BB8DEA-9C6E-4B89-ADB8-7C7F35962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0006" y="1810327"/>
            <a:ext cx="5391975" cy="47125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43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155523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Momentum</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48EA999-B049-48C8-BBE3-15B185B05764}"/>
              </a:ext>
            </a:extLst>
          </p:cNvPr>
          <p:cNvPicPr>
            <a:picLocks noChangeAspect="1"/>
          </p:cNvPicPr>
          <p:nvPr/>
        </p:nvPicPr>
        <p:blipFill>
          <a:blip r:embed="rId2"/>
          <a:stretch>
            <a:fillRect/>
          </a:stretch>
        </p:blipFill>
        <p:spPr>
          <a:xfrm>
            <a:off x="2323473" y="777563"/>
            <a:ext cx="7545053" cy="5840598"/>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5D4FA45A-6908-4157-938F-393BF2A6D4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069" b="95690" l="9524" r="89862">
                        <a14:foregroundMark x1="37174" y1="15345" x2="36252" y2="20000"/>
                        <a14:foregroundMark x1="33794" y1="17069" x2="64363" y2="13103"/>
                        <a14:foregroundMark x1="54685" y1="14828" x2="65438" y2="26379"/>
                        <a14:foregroundMark x1="65438" y1="26379" x2="67742" y2="33276"/>
                        <a14:foregroundMark x1="59908" y1="21034" x2="70814" y2="45000"/>
                        <a14:foregroundMark x1="67435" y1="21897" x2="62366" y2="33103"/>
                        <a14:foregroundMark x1="62366" y1="33103" x2="57604" y2="38621"/>
                        <a14:foregroundMark x1="51306" y1="31552" x2="42550" y2="41379"/>
                        <a14:foregroundMark x1="42550" y1="41379" x2="41628" y2="41552"/>
                        <a14:foregroundMark x1="42704" y1="25000" x2="33641" y2="36034"/>
                        <a14:foregroundMark x1="33641" y1="36034" x2="37481" y2="31552"/>
                        <a14:foregroundMark x1="43932" y1="20862" x2="39017" y2="35345"/>
                        <a14:foregroundMark x1="39017" y1="35345" x2="39171" y2="39138"/>
                        <a14:foregroundMark x1="56682" y1="35862" x2="53763" y2="48276"/>
                        <a14:foregroundMark x1="53763" y1="48276" x2="52535" y2="48276"/>
                        <a14:foregroundMark x1="47465" y1="43621" x2="42243" y2="47241"/>
                        <a14:foregroundMark x1="53917" y1="28448" x2="55607" y2="20690"/>
                        <a14:foregroundMark x1="57604" y1="20000" x2="57296" y2="26897"/>
                        <a14:foregroundMark x1="46083" y1="92759" x2="46083" y2="92759"/>
                        <a14:foregroundMark x1="50230" y1="95862" x2="50230" y2="95862"/>
                        <a14:foregroundMark x1="9524" y1="51897" x2="9524" y2="51897"/>
                        <a14:foregroundMark x1="41014" y1="7069" x2="41014" y2="7069"/>
                      </a14:backgroundRemoval>
                    </a14:imgEffect>
                  </a14:imgLayer>
                </a14:imgProps>
              </a:ext>
            </a:extLst>
          </a:blip>
          <a:stretch>
            <a:fillRect/>
          </a:stretch>
        </p:blipFill>
        <p:spPr>
          <a:xfrm>
            <a:off x="83124" y="36944"/>
            <a:ext cx="414798" cy="369559"/>
          </a:xfrm>
          <a:prstGeom prst="rect">
            <a:avLst/>
          </a:prstGeom>
        </p:spPr>
      </p:pic>
    </p:spTree>
    <p:extLst>
      <p:ext uri="{BB962C8B-B14F-4D97-AF65-F5344CB8AC3E}">
        <p14:creationId xmlns:p14="http://schemas.microsoft.com/office/powerpoint/2010/main" val="122917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3C84D4C-CB04-493A-B033-FE29EA88210F}"/>
              </a:ext>
            </a:extLst>
          </p:cNvPr>
          <p:cNvSpPr/>
          <p:nvPr/>
        </p:nvSpPr>
        <p:spPr>
          <a:xfrm>
            <a:off x="2170889" y="986677"/>
            <a:ext cx="7850221" cy="5079205"/>
          </a:xfrm>
          <a:prstGeom prst="rect">
            <a:avLst/>
          </a:prstGeom>
          <a:solidFill>
            <a:schemeClr val="bg1">
              <a:lumMod val="65000"/>
              <a:alpha val="27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7624013-7F58-4DFB-8E78-01728DC45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311" y="1360506"/>
            <a:ext cx="3155430" cy="4331545"/>
          </a:xfrm>
          <a:prstGeom prst="rect">
            <a:avLst/>
          </a:prstGeom>
          <a:ln>
            <a:noFill/>
          </a:ln>
          <a:effectLst>
            <a:softEdge rad="112500"/>
          </a:effectLst>
        </p:spPr>
      </p:pic>
      <p:sp>
        <p:nvSpPr>
          <p:cNvPr id="7" name="文本框 6">
            <a:extLst>
              <a:ext uri="{FF2B5EF4-FFF2-40B4-BE49-F238E27FC236}">
                <a16:creationId xmlns:a16="http://schemas.microsoft.com/office/drawing/2014/main" id="{A661D4BA-813F-4E8C-B667-0B7DA6950BBB}"/>
              </a:ext>
            </a:extLst>
          </p:cNvPr>
          <p:cNvSpPr txBox="1"/>
          <p:nvPr/>
        </p:nvSpPr>
        <p:spPr>
          <a:xfrm>
            <a:off x="5661518" y="2125894"/>
            <a:ext cx="4298815" cy="2800767"/>
          </a:xfrm>
          <a:prstGeom prst="rect">
            <a:avLst/>
          </a:prstGeom>
          <a:noFill/>
        </p:spPr>
        <p:txBody>
          <a:bodyPr wrap="square" rtlCol="0">
            <a:spAutoFit/>
          </a:bodyPr>
          <a:lstStyle/>
          <a:p>
            <a:r>
              <a:rPr lang="en-US" altLang="zh-CN" sz="1600" b="1" dirty="0">
                <a:solidFill>
                  <a:schemeClr val="bg1">
                    <a:lumMod val="50000"/>
                  </a:schemeClr>
                </a:solidFill>
                <a:effectLst>
                  <a:outerShdw blurRad="38100" dist="38100" dir="2700000" algn="tl">
                    <a:srgbClr val="000000">
                      <a:alpha val="43137"/>
                    </a:srgbClr>
                  </a:outerShdw>
                </a:effectLst>
                <a:latin typeface="+mj-ea"/>
                <a:ea typeface="+mj-ea"/>
              </a:rPr>
              <a:t>Sir Isaac Newton PRS (25 December 1642 – 20 March 1726/27) was an English mathematician, physicist, astronomer, theologian, and author (described in his own day as a "natural philosopher") who is widely recognised as one of the most influential scientists of all time and as a key figure in the scientific revolution. His book Philosophiæ Naturalis Principia Mathematica (Mathematical Principles of Natural Philosophy), first published in 1687, laid the foundations of classical mechanics. </a:t>
            </a:r>
            <a:endParaRPr lang="zh-CN" altLang="en-US" sz="1600" b="1" dirty="0">
              <a:solidFill>
                <a:schemeClr val="bg1">
                  <a:lumMod val="50000"/>
                </a:schemeClr>
              </a:solidFill>
              <a:effectLst>
                <a:outerShdw blurRad="38100" dist="38100" dir="2700000" algn="tl">
                  <a:srgbClr val="000000">
                    <a:alpha val="43137"/>
                  </a:srgbClr>
                </a:outerShdw>
              </a:effectLst>
              <a:latin typeface="+mj-ea"/>
              <a:ea typeface="+mj-ea"/>
            </a:endParaRPr>
          </a:p>
        </p:txBody>
      </p:sp>
      <p:sp>
        <p:nvSpPr>
          <p:cNvPr id="8" name="矩形 7">
            <a:extLst>
              <a:ext uri="{FF2B5EF4-FFF2-40B4-BE49-F238E27FC236}">
                <a16:creationId xmlns:a16="http://schemas.microsoft.com/office/drawing/2014/main" id="{700AB9B0-6E46-43C8-8037-ECDB042CDBA4}"/>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6781483-939B-4C1A-8598-239D4E2CD305}"/>
              </a:ext>
            </a:extLst>
          </p:cNvPr>
          <p:cNvSpPr txBox="1"/>
          <p:nvPr/>
        </p:nvSpPr>
        <p:spPr>
          <a:xfrm>
            <a:off x="439206" y="68414"/>
            <a:ext cx="1902059"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About Newton</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37BA5681-404F-41E8-B644-58424159B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47" y="49683"/>
            <a:ext cx="335159" cy="369332"/>
          </a:xfrm>
          <a:prstGeom prst="rect">
            <a:avLst/>
          </a:prstGeom>
        </p:spPr>
      </p:pic>
    </p:spTree>
    <p:extLst>
      <p:ext uri="{BB962C8B-B14F-4D97-AF65-F5344CB8AC3E}">
        <p14:creationId xmlns:p14="http://schemas.microsoft.com/office/powerpoint/2010/main" val="1968267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22A682C-D1E7-4AD2-9B6D-885285D4E74C}"/>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D9529AA-32FE-4775-AEA8-0D3A79484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7" y="49683"/>
            <a:ext cx="335159" cy="369332"/>
          </a:xfrm>
          <a:prstGeom prst="rect">
            <a:avLst/>
          </a:prstGeom>
        </p:spPr>
      </p:pic>
      <p:sp>
        <p:nvSpPr>
          <p:cNvPr id="6" name="文本框 5">
            <a:extLst>
              <a:ext uri="{FF2B5EF4-FFF2-40B4-BE49-F238E27FC236}">
                <a16:creationId xmlns:a16="http://schemas.microsoft.com/office/drawing/2014/main" id="{5AC34F37-8C00-4E13-B47B-C62F67CB25F8}"/>
              </a:ext>
            </a:extLst>
          </p:cNvPr>
          <p:cNvSpPr txBox="1"/>
          <p:nvPr/>
        </p:nvSpPr>
        <p:spPr>
          <a:xfrm>
            <a:off x="439206" y="68414"/>
            <a:ext cx="1902059"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About Newton</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FC5060F-3B33-4393-AAC4-F1DAF5D1937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4234374" y="963613"/>
            <a:ext cx="3723248" cy="4386025"/>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EB3F7EF2-92DF-43B9-BC9C-23F8206BE919}"/>
              </a:ext>
            </a:extLst>
          </p:cNvPr>
          <p:cNvSpPr/>
          <p:nvPr/>
        </p:nvSpPr>
        <p:spPr>
          <a:xfrm>
            <a:off x="3599425" y="5710134"/>
            <a:ext cx="4993150" cy="690664"/>
          </a:xfrm>
          <a:prstGeom prst="rect">
            <a:avLst/>
          </a:prstGeom>
          <a:solidFill>
            <a:schemeClr val="bg1">
              <a:lumMod val="65000"/>
              <a:alpha val="2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lumMod val="50000"/>
                  </a:schemeClr>
                </a:solidFill>
              </a:rPr>
              <a:t>Title page of Principia, first edition (1687)</a:t>
            </a:r>
            <a:endParaRPr lang="zh-CN" altLang="en-US" sz="2400" dirty="0">
              <a:solidFill>
                <a:schemeClr val="bg1">
                  <a:lumMod val="50000"/>
                </a:schemeClr>
              </a:solidFill>
            </a:endParaRPr>
          </a:p>
        </p:txBody>
      </p:sp>
    </p:spTree>
    <p:extLst>
      <p:ext uri="{BB962C8B-B14F-4D97-AF65-F5344CB8AC3E}">
        <p14:creationId xmlns:p14="http://schemas.microsoft.com/office/powerpoint/2010/main" val="314334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2185535"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first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E768CC4-34BE-4241-A236-B11C14DE6192}"/>
              </a:ext>
            </a:extLst>
          </p:cNvPr>
          <p:cNvPicPr>
            <a:picLocks noChangeAspect="1"/>
          </p:cNvPicPr>
          <p:nvPr/>
        </p:nvPicPr>
        <p:blipFill>
          <a:blip r:embed="rId5"/>
          <a:stretch>
            <a:fillRect/>
          </a:stretch>
        </p:blipFill>
        <p:spPr>
          <a:xfrm>
            <a:off x="2501149" y="1925796"/>
            <a:ext cx="7189701" cy="3006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925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821A283-99DE-49F7-B732-5955451D3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3403" y="1742499"/>
            <a:ext cx="5625193" cy="3373001"/>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AAE85065-B707-47D8-8E20-1A41F68A8896}"/>
              </a:ext>
            </a:extLst>
          </p:cNvPr>
          <p:cNvSpPr txBox="1"/>
          <p:nvPr/>
        </p:nvSpPr>
        <p:spPr>
          <a:xfrm>
            <a:off x="460978" y="68414"/>
            <a:ext cx="2256067"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first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616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CF53EE-8014-45BC-AC29-9484E667A2B1}"/>
              </a:ext>
            </a:extLst>
          </p:cNvPr>
          <p:cNvSpPr txBox="1"/>
          <p:nvPr/>
        </p:nvSpPr>
        <p:spPr>
          <a:xfrm>
            <a:off x="460978" y="68414"/>
            <a:ext cx="2256067"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first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3B40F93-58A9-42F1-B90A-A3CC5B3F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225" y="1170213"/>
            <a:ext cx="8591550" cy="510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092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D40D0667-C1F9-4C3C-8D58-5BE1EC567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3542" y="1727766"/>
            <a:ext cx="7124915" cy="3402467"/>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1E4BE6E8-7652-43E1-9E08-A09122382E5F}"/>
              </a:ext>
            </a:extLst>
          </p:cNvPr>
          <p:cNvSpPr txBox="1"/>
          <p:nvPr/>
        </p:nvSpPr>
        <p:spPr>
          <a:xfrm>
            <a:off x="460978" y="68414"/>
            <a:ext cx="253684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second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178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3556A-0DC8-4210-91A9-727FF50892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11" b="96556" l="3403" r="95681">
                        <a14:foregroundMark x1="82199" y1="10778" x2="82199" y2="10778"/>
                        <a14:foregroundMark x1="87304" y1="7778" x2="87304" y2="7778"/>
                        <a14:foregroundMark x1="85733" y1="7889" x2="79843" y2="34333"/>
                        <a14:foregroundMark x1="79843" y1="34333" x2="79843" y2="34333"/>
                        <a14:foregroundMark x1="90838" y1="12000" x2="86126" y2="38333"/>
                        <a14:foregroundMark x1="95157" y1="12000" x2="85209" y2="81556"/>
                        <a14:foregroundMark x1="85209" y1="81556" x2="88482" y2="88889"/>
                        <a14:foregroundMark x1="88482" y1="88889" x2="88743" y2="91222"/>
                        <a14:foregroundMark x1="93979" y1="93222" x2="85602" y2="21222"/>
                        <a14:foregroundMark x1="85602" y1="21222" x2="95157" y2="20000"/>
                        <a14:foregroundMark x1="95157" y1="20000" x2="95681" y2="71444"/>
                        <a14:foregroundMark x1="95681" y1="71444" x2="94503" y2="93556"/>
                        <a14:foregroundMark x1="93586" y1="96556" x2="5497" y2="95444"/>
                        <a14:foregroundMark x1="5366" y1="94889" x2="8377" y2="7667"/>
                        <a14:foregroundMark x1="8377" y1="7667" x2="8115" y2="7556"/>
                        <a14:foregroundMark x1="3403" y1="4111" x2="93717" y2="5778"/>
                      </a14:backgroundRemoval>
                    </a14:imgEffect>
                  </a14:imgLayer>
                </a14:imgProps>
              </a:ext>
              <a:ext uri="{28A0092B-C50C-407E-A947-70E740481C1C}">
                <a14:useLocalDpi xmlns:a14="http://schemas.microsoft.com/office/drawing/2010/main" val="0"/>
              </a:ext>
            </a:extLst>
          </a:blip>
          <a:stretch>
            <a:fillRect/>
          </a:stretch>
        </p:blipFill>
        <p:spPr>
          <a:xfrm>
            <a:off x="130459" y="36483"/>
            <a:ext cx="315855" cy="37208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41AE3C51-51FD-4C1A-90C2-34BD0BBA4A20}"/>
              </a:ext>
            </a:extLst>
          </p:cNvPr>
          <p:cNvSpPr/>
          <p:nvPr/>
        </p:nvSpPr>
        <p:spPr>
          <a:xfrm>
            <a:off x="0" y="457202"/>
            <a:ext cx="12192000" cy="1459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CDE7DA8-F59E-432F-B228-B70C760020EE}"/>
              </a:ext>
            </a:extLst>
          </p:cNvPr>
          <p:cNvPicPr>
            <a:picLocks noChangeAspect="1"/>
          </p:cNvPicPr>
          <p:nvPr/>
        </p:nvPicPr>
        <p:blipFill>
          <a:blip r:embed="rId4"/>
          <a:stretch>
            <a:fillRect/>
          </a:stretch>
        </p:blipFill>
        <p:spPr>
          <a:xfrm>
            <a:off x="3254312" y="1694248"/>
            <a:ext cx="5683375" cy="3748609"/>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1B89988A-7FD4-4BB7-8EC6-424C66008DD5}"/>
              </a:ext>
            </a:extLst>
          </p:cNvPr>
          <p:cNvSpPr txBox="1"/>
          <p:nvPr/>
        </p:nvSpPr>
        <p:spPr>
          <a:xfrm>
            <a:off x="460978" y="68414"/>
            <a:ext cx="253684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Newton second law </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4615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345</Words>
  <Application>Microsoft Office PowerPoint</Application>
  <PresentationFormat>宽屏</PresentationFormat>
  <Paragraphs>52</Paragraphs>
  <Slides>25</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庆丰</dc:creator>
  <cp:lastModifiedBy>孟 庆丰</cp:lastModifiedBy>
  <cp:revision>20</cp:revision>
  <dcterms:created xsi:type="dcterms:W3CDTF">2020-05-17T03:57:59Z</dcterms:created>
  <dcterms:modified xsi:type="dcterms:W3CDTF">2020-09-30T10:03:23Z</dcterms:modified>
</cp:coreProperties>
</file>